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2" r:id="rId6"/>
    <p:sldId id="257" r:id="rId7"/>
    <p:sldId id="266" r:id="rId8"/>
    <p:sldId id="263" r:id="rId9"/>
    <p:sldId id="264" r:id="rId10"/>
    <p:sldId id="265" r:id="rId11"/>
    <p:sldId id="261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161B5A-FD36-41E9-8915-43F389F2B009}" v="19" dt="2022-08-15T18:26:54.2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60A44-4B0A-A06D-2CD6-6CF7DD340C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E53256C-B3EB-25B5-88F6-EC6C5EF8F0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54CF3C-216A-2DA2-5DEB-E02E9F79C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2AE99-B40A-45AA-8DB7-E0BA170C88AD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D242EB-68C4-A3F2-614E-EA6433FAE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0DD256-935C-D8BC-B177-50F8E6BCD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4BAE-D3B5-4AEB-8271-471D4CB0AC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989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24F819-332D-D722-03F4-71B57792E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744D80-4B9B-D815-842A-FA49B043C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CD615B-199D-6DE4-4509-096EBC8FD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2AE99-B40A-45AA-8DB7-E0BA170C88AD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229F06-300D-9CD8-4828-85CE5A311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AF240F-DAE6-4267-AD4F-EB4912981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4BAE-D3B5-4AEB-8271-471D4CB0AC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422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482E9B2-06F0-8D5B-836F-2104CACCB3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8EFF49-5AEB-4B99-A29D-EE7AC5350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004B3C-08A0-A77E-5644-F73112678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2AE99-B40A-45AA-8DB7-E0BA170C88AD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29E4BA-F274-BA49-8C3E-89556F9E7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AD8F3F-D6F9-2DD0-13A3-93D304BF7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4BAE-D3B5-4AEB-8271-471D4CB0AC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461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2FC742-8FE9-D4A2-F628-19CE38D8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BE7608-ED04-D692-7A3D-0D1F69823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A03FDF-D350-FCD1-DEEA-D5A63D2B3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2AE99-B40A-45AA-8DB7-E0BA170C88AD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5351A4-15EB-4A55-94A5-B1045B36D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E8A39C-9A4F-82D6-2909-FF3B8D249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4BAE-D3B5-4AEB-8271-471D4CB0AC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6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AB1276-68FF-CCBD-4279-4F8FE55AE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B5058A-FF19-664B-39D4-14FB6A8B5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DA244D-8CD3-92F8-C10D-66719311D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2AE99-B40A-45AA-8DB7-E0BA170C88AD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E4FFF1-C9AA-0531-0805-E708CC511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FEBF33-7569-7F87-D08F-7844BB1CD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4BAE-D3B5-4AEB-8271-471D4CB0AC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948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7BB19-E591-4071-75FE-DB0439BF3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DFB096-AB2F-5FA3-CD7A-58544C77EA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55722A-B682-8ECF-F758-1735A99774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9E693F-810C-B5BE-2D6A-5EDC9EF58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2AE99-B40A-45AA-8DB7-E0BA170C88AD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F008C6-5653-E9A5-3EA7-CEFE65537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D02FDB-A353-E446-FB11-DEE4EBF80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4BAE-D3B5-4AEB-8271-471D4CB0AC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94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AB2313-3662-621E-E75A-343EEBEFE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CBC8D1-9755-2234-7661-D9B115692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454C-F715-08F3-176C-AC7E8E8250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7FBE4F6-A783-7334-3943-2E8850AEED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8F5CF31-8A5D-7FF3-3A43-2F1387E5D5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06B0E2A-E353-BD1E-7BA1-CFF3E1943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2AE99-B40A-45AA-8DB7-E0BA170C88AD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14CDFC1-D761-D93D-5F97-8D6D7D7D8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321783D-CB34-875C-D13D-34F0F0850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4BAE-D3B5-4AEB-8271-471D4CB0AC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01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DC98DD-09E5-9DBF-FB57-EEC1077C3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C3B3DE-DCE9-639F-BD24-13BA19966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2AE99-B40A-45AA-8DB7-E0BA170C88AD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A538EF-67DA-EF86-4252-B09D245C8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0E69EF-F4DB-DEC5-4FB4-9148FD707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4BAE-D3B5-4AEB-8271-471D4CB0AC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897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9AF5DA-4CC4-42F4-2A64-EA6B64D41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2AE99-B40A-45AA-8DB7-E0BA170C88AD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FBE56E4-2B51-33D7-E869-21C8455FF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7E9F21-6104-925E-B1C6-BE9EE2962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4BAE-D3B5-4AEB-8271-471D4CB0AC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113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417DE9-4B3C-3CB8-5190-075CBD52F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387EEC-19CB-89AD-CF87-FB48324F4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F41814A-01BA-605A-2FD9-2ABBB4C5AD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030E11-62DA-076A-AEF4-CECDA2C3C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2AE99-B40A-45AA-8DB7-E0BA170C88AD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BDFDB1-FAD2-3F9F-5859-EAF1CD4CE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D54212-29F4-F94A-9B41-64F3E599E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4BAE-D3B5-4AEB-8271-471D4CB0AC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985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133EB9-FF8B-B749-5B94-BA1B6B5AC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D9B1671-D2F7-EF31-F82B-375E486A3F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66F28F-69A9-8736-5D29-4A671F1460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691555-DA7D-6BB9-D35D-F4E10C2DE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2AE99-B40A-45AA-8DB7-E0BA170C88AD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4CAB09-3AB5-CEC2-D7B2-1A1D99628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496946-0377-D4BE-6ADC-C7A68953E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64BAE-D3B5-4AEB-8271-471D4CB0AC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927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7BAF2C0-04E5-8BD4-1F29-5C9D02914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3CC5AA-F388-9E3A-3162-C7DC27E0F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56D37E-4129-025D-B814-9982E86A2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2AE99-B40A-45AA-8DB7-E0BA170C88AD}" type="datetimeFigureOut">
              <a:rPr lang="ko-KR" altLang="en-US" smtClean="0"/>
              <a:t>2022-08-16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6941F4-4AC0-D70A-6973-5ECF88F11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1EDB32-C67C-F50B-1483-A08C020EDF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064BAE-D3B5-4AEB-8271-471D4CB0AC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088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3C5176-E552-E730-258E-E49BDE6761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/>
              <a:t>Dobot</a:t>
            </a:r>
            <a:r>
              <a:rPr lang="en-US" altLang="ko-KR" sz="4000" dirty="0"/>
              <a:t> 22 08 16</a:t>
            </a:r>
            <a:endParaRPr lang="ko-KR" altLang="en-US" sz="4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4F6E24F-9F8B-A200-3E5B-4097F0E2B6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117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E2A461-EE1C-1DA2-EF76-A6FB33B749F9}"/>
              </a:ext>
            </a:extLst>
          </p:cNvPr>
          <p:cNvSpPr txBox="1"/>
          <p:nvPr/>
        </p:nvSpPr>
        <p:spPr>
          <a:xfrm>
            <a:off x="443345" y="350982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하키 시도</a:t>
            </a:r>
          </a:p>
        </p:txBody>
      </p:sp>
      <p:pic>
        <p:nvPicPr>
          <p:cNvPr id="4" name="핑퐁성공2_2번">
            <a:hlinkClick r:id="" action="ppaction://media"/>
            <a:extLst>
              <a:ext uri="{FF2B5EF4-FFF2-40B4-BE49-F238E27FC236}">
                <a16:creationId xmlns:a16="http://schemas.microsoft.com/office/drawing/2014/main" id="{99D5AE18-5423-D4B0-41BF-0344815835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3345" y="1162050"/>
            <a:ext cx="5809409" cy="443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4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E2A461-EE1C-1DA2-EF76-A6FB33B749F9}"/>
              </a:ext>
            </a:extLst>
          </p:cNvPr>
          <p:cNvSpPr txBox="1"/>
          <p:nvPr/>
        </p:nvSpPr>
        <p:spPr>
          <a:xfrm>
            <a:off x="443345" y="350982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하키 시도</a:t>
            </a:r>
          </a:p>
        </p:txBody>
      </p:sp>
      <p:pic>
        <p:nvPicPr>
          <p:cNvPr id="4" name="핑퐁성공6_2번">
            <a:hlinkClick r:id="" action="ppaction://media"/>
            <a:extLst>
              <a:ext uri="{FF2B5EF4-FFF2-40B4-BE49-F238E27FC236}">
                <a16:creationId xmlns:a16="http://schemas.microsoft.com/office/drawing/2014/main" id="{310D2258-6FB9-280B-1897-089512B6B4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3345" y="1162050"/>
            <a:ext cx="5789978" cy="44167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ED2AB4-23C1-B09B-76B9-367D91145187}"/>
              </a:ext>
            </a:extLst>
          </p:cNvPr>
          <p:cNvSpPr txBox="1"/>
          <p:nvPr/>
        </p:nvSpPr>
        <p:spPr>
          <a:xfrm>
            <a:off x="6444343" y="1162049"/>
            <a:ext cx="4328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약 </a:t>
            </a:r>
            <a:r>
              <a:rPr lang="en-US" altLang="ko-KR" dirty="0"/>
              <a:t>2 ~ 3</a:t>
            </a:r>
            <a:r>
              <a:rPr lang="ko-KR" altLang="en-US" dirty="0"/>
              <a:t>번의 핑퐁은 가능하지만 아직 보완할 부분이 존재한다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159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624C69-FE0B-D386-4993-534EA0606B79}"/>
              </a:ext>
            </a:extLst>
          </p:cNvPr>
          <p:cNvSpPr txBox="1"/>
          <p:nvPr/>
        </p:nvSpPr>
        <p:spPr>
          <a:xfrm>
            <a:off x="496389" y="374469"/>
            <a:ext cx="420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Time step</a:t>
            </a:r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A934BF2-F71A-73FB-3476-B8D95A93D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88" y="2970192"/>
            <a:ext cx="2381582" cy="12574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179DD1-6E49-1020-DDCA-EAEFB4CD41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89" y="1687654"/>
            <a:ext cx="2457793" cy="6954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7B8600-4D07-0944-E9EB-1F7D2869BB19}"/>
              </a:ext>
            </a:extLst>
          </p:cNvPr>
          <p:cNvSpPr txBox="1"/>
          <p:nvPr/>
        </p:nvSpPr>
        <p:spPr>
          <a:xfrm>
            <a:off x="496388" y="4630117"/>
            <a:ext cx="11207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다음과 같이 </a:t>
            </a:r>
            <a:r>
              <a:rPr lang="en-US" altLang="ko-KR" dirty="0" err="1"/>
              <a:t>Dobto</a:t>
            </a:r>
            <a:r>
              <a:rPr lang="ko-KR" altLang="en-US" dirty="0"/>
              <a:t>을 이용하여 서로 다른 속도로 궁을 굴렸을 때에도 약 </a:t>
            </a:r>
            <a:r>
              <a:rPr lang="en-US" altLang="ko-KR" dirty="0"/>
              <a:t>0.03</a:t>
            </a:r>
            <a:r>
              <a:rPr lang="ko-KR" altLang="en-US" dirty="0"/>
              <a:t>초 간격으로 공이 포착됨을 알 수 있다 </a:t>
            </a:r>
            <a:r>
              <a:rPr lang="en-US" altLang="ko-KR" dirty="0"/>
              <a:t>– camera</a:t>
            </a:r>
            <a:r>
              <a:rPr lang="ko-KR" altLang="en-US" dirty="0"/>
              <a:t>의 최대 프레임 </a:t>
            </a:r>
            <a:r>
              <a:rPr lang="en-US" altLang="ko-KR" dirty="0"/>
              <a:t>30fps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11415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873C5C-CF76-0108-3F42-8BA908FE0E8B}"/>
              </a:ext>
            </a:extLst>
          </p:cNvPr>
          <p:cNvSpPr txBox="1"/>
          <p:nvPr/>
        </p:nvSpPr>
        <p:spPr>
          <a:xfrm>
            <a:off x="496389" y="374469"/>
            <a:ext cx="420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속도 예측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ADC4B1-4173-A284-3788-64BD3B12E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89" y="1813958"/>
            <a:ext cx="5420481" cy="4048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9F6A9A-1C3C-E91C-8148-E05E5C45EBBD}"/>
              </a:ext>
            </a:extLst>
          </p:cNvPr>
          <p:cNvSpPr txBox="1"/>
          <p:nvPr/>
        </p:nvSpPr>
        <p:spPr>
          <a:xfrm>
            <a:off x="6465454" y="4036091"/>
            <a:ext cx="44888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속도를 포함하여 모델 학습을 다시 진행하였다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사진은 </a:t>
            </a:r>
            <a:r>
              <a:rPr lang="en-US" altLang="ko-KR" dirty="0"/>
              <a:t>ball data</a:t>
            </a:r>
            <a:r>
              <a:rPr lang="ko-KR" altLang="en-US" dirty="0"/>
              <a:t>중 하나의 궤도를 학습한 예시이다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9417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0DE3A8-C0C4-B567-582F-1F5E8586BE65}"/>
              </a:ext>
            </a:extLst>
          </p:cNvPr>
          <p:cNvSpPr txBox="1"/>
          <p:nvPr/>
        </p:nvSpPr>
        <p:spPr>
          <a:xfrm>
            <a:off x="443345" y="350982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실시간 속도 예측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20D606-675A-0E65-6F2A-75C9B8DF3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5" y="1404655"/>
            <a:ext cx="5344271" cy="4048690"/>
          </a:xfrm>
          <a:prstGeom prst="rect">
            <a:avLst/>
          </a:prstGeom>
        </p:spPr>
      </p:pic>
      <p:pic>
        <p:nvPicPr>
          <p:cNvPr id="5" name="실시간 속도 예측6">
            <a:hlinkClick r:id="" action="ppaction://media"/>
            <a:extLst>
              <a:ext uri="{FF2B5EF4-FFF2-40B4-BE49-F238E27FC236}">
                <a16:creationId xmlns:a16="http://schemas.microsoft.com/office/drawing/2014/main" id="{57033E12-1A0B-4823-F1FA-BDAD022145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53339" y="1404655"/>
            <a:ext cx="5307528" cy="404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44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0DE3A8-C0C4-B567-582F-1F5E8586BE65}"/>
              </a:ext>
            </a:extLst>
          </p:cNvPr>
          <p:cNvSpPr txBox="1"/>
          <p:nvPr/>
        </p:nvSpPr>
        <p:spPr>
          <a:xfrm>
            <a:off x="443345" y="350982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실시간 속도 예측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09A3559-5B1B-BF4A-FC96-A723EDD2A1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5" y="1492545"/>
            <a:ext cx="5410955" cy="4039164"/>
          </a:xfrm>
          <a:prstGeom prst="rect">
            <a:avLst/>
          </a:prstGeom>
        </p:spPr>
      </p:pic>
      <p:pic>
        <p:nvPicPr>
          <p:cNvPr id="10" name="lstm 실시간 속도 예측8">
            <a:hlinkClick r:id="" action="ppaction://media"/>
            <a:extLst>
              <a:ext uri="{FF2B5EF4-FFF2-40B4-BE49-F238E27FC236}">
                <a16:creationId xmlns:a16="http://schemas.microsoft.com/office/drawing/2014/main" id="{9A35200A-4C35-ACD4-2B44-4AEEBF3C94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37702" y="1492545"/>
            <a:ext cx="5295039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6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0DE3A8-C0C4-B567-582F-1F5E8586BE65}"/>
              </a:ext>
            </a:extLst>
          </p:cNvPr>
          <p:cNvSpPr txBox="1"/>
          <p:nvPr/>
        </p:nvSpPr>
        <p:spPr>
          <a:xfrm>
            <a:off x="443345" y="350982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실시간 속도 예측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8ED599-2E25-0392-DEF3-BD56F960F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1414"/>
            <a:ext cx="5534797" cy="3962953"/>
          </a:xfrm>
          <a:prstGeom prst="rect">
            <a:avLst/>
          </a:prstGeom>
        </p:spPr>
      </p:pic>
      <p:pic>
        <p:nvPicPr>
          <p:cNvPr id="5" name="lstm 실시간 속도 예측10">
            <a:hlinkClick r:id="" action="ppaction://media"/>
            <a:extLst>
              <a:ext uri="{FF2B5EF4-FFF2-40B4-BE49-F238E27FC236}">
                <a16:creationId xmlns:a16="http://schemas.microsoft.com/office/drawing/2014/main" id="{AC2B2C81-1B01-CC2A-F3E4-D69ACA87B9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0" y="1521414"/>
            <a:ext cx="5195132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1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0DE3A8-C0C4-B567-582F-1F5E8586BE65}"/>
              </a:ext>
            </a:extLst>
          </p:cNvPr>
          <p:cNvSpPr txBox="1"/>
          <p:nvPr/>
        </p:nvSpPr>
        <p:spPr>
          <a:xfrm>
            <a:off x="443345" y="350982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실시간 속도 예측</a:t>
            </a:r>
          </a:p>
        </p:txBody>
      </p:sp>
      <p:pic>
        <p:nvPicPr>
          <p:cNvPr id="3" name="lstm 실시간 속도 예측11">
            <a:hlinkClick r:id="" action="ppaction://media"/>
            <a:extLst>
              <a:ext uri="{FF2B5EF4-FFF2-40B4-BE49-F238E27FC236}">
                <a16:creationId xmlns:a16="http://schemas.microsoft.com/office/drawing/2014/main" id="{4C403385-6AEA-BA9E-4DA8-421099E3E1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1478252"/>
            <a:ext cx="5401429" cy="41203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4F71983-6BAE-C5EF-62B1-60429CC36E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5" y="1478252"/>
            <a:ext cx="5401429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48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0DE3A8-C0C4-B567-582F-1F5E8586BE65}"/>
              </a:ext>
            </a:extLst>
          </p:cNvPr>
          <p:cNvSpPr txBox="1"/>
          <p:nvPr/>
        </p:nvSpPr>
        <p:spPr>
          <a:xfrm>
            <a:off x="443345" y="350982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실시간 속도 예측</a:t>
            </a:r>
          </a:p>
        </p:txBody>
      </p:sp>
      <p:pic>
        <p:nvPicPr>
          <p:cNvPr id="3" name="실시간 속도 예측 part2 4">
            <a:hlinkClick r:id="" action="ppaction://media"/>
            <a:extLst>
              <a:ext uri="{FF2B5EF4-FFF2-40B4-BE49-F238E27FC236}">
                <a16:creationId xmlns:a16="http://schemas.microsoft.com/office/drawing/2014/main" id="{5071E992-3BC8-9946-13D5-D6B7135015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10762" y="1522588"/>
            <a:ext cx="5122664" cy="39076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9326A89-3DC4-DA14-A539-DB9A2583F3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5" y="1522588"/>
            <a:ext cx="5098809" cy="3788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C6F1E0-D07E-A6FF-9E9C-A47F7DEF1A2B}"/>
              </a:ext>
            </a:extLst>
          </p:cNvPr>
          <p:cNvSpPr txBox="1"/>
          <p:nvPr/>
        </p:nvSpPr>
        <p:spPr>
          <a:xfrm>
            <a:off x="888274" y="5669280"/>
            <a:ext cx="902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순간 속도가 </a:t>
            </a:r>
            <a:r>
              <a:rPr lang="en-US" altLang="ko-KR" dirty="0"/>
              <a:t>220cm/s</a:t>
            </a:r>
            <a:r>
              <a:rPr lang="ko-KR" altLang="en-US" dirty="0"/>
              <a:t>를 넘어가자 탁구공 인식이 되지 않았다</a:t>
            </a:r>
            <a:r>
              <a:rPr lang="en-US" altLang="ko-KR" dirty="0"/>
              <a:t>.(</a:t>
            </a:r>
            <a:r>
              <a:rPr lang="ko-KR" altLang="en-US" dirty="0"/>
              <a:t>프레임 문제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63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E2A461-EE1C-1DA2-EF76-A6FB33B749F9}"/>
              </a:ext>
            </a:extLst>
          </p:cNvPr>
          <p:cNvSpPr txBox="1"/>
          <p:nvPr/>
        </p:nvSpPr>
        <p:spPr>
          <a:xfrm>
            <a:off x="443345" y="350982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하키 시도</a:t>
            </a:r>
          </a:p>
        </p:txBody>
      </p:sp>
      <p:pic>
        <p:nvPicPr>
          <p:cNvPr id="3" name="핑퐁성공1-2번">
            <a:hlinkClick r:id="" action="ppaction://media"/>
            <a:extLst>
              <a:ext uri="{FF2B5EF4-FFF2-40B4-BE49-F238E27FC236}">
                <a16:creationId xmlns:a16="http://schemas.microsoft.com/office/drawing/2014/main" id="{BAB832E8-AC8F-DDEB-35AF-28B3ADE448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3345" y="1367812"/>
            <a:ext cx="5578764" cy="425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0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7EBA6166F51A8E41A7EFD9EAA299FECF" ma:contentTypeVersion="4" ma:contentTypeDescription="새 문서를 만듭니다." ma:contentTypeScope="" ma:versionID="a5787bc8614c59484e99b6fd043aa9b0">
  <xsd:schema xmlns:xsd="http://www.w3.org/2001/XMLSchema" xmlns:xs="http://www.w3.org/2001/XMLSchema" xmlns:p="http://schemas.microsoft.com/office/2006/metadata/properties" xmlns:ns3="93145c6e-ff74-4d70-bb19-814d5c3758f5" targetNamespace="http://schemas.microsoft.com/office/2006/metadata/properties" ma:root="true" ma:fieldsID="3d8615ad65e56a4ed445379dd92d0c0e" ns3:_="">
    <xsd:import namespace="93145c6e-ff74-4d70-bb19-814d5c3758f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145c6e-ff74-4d70-bb19-814d5c3758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316D7BE-CE6C-409C-8379-3A7E202FA1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3145c6e-ff74-4d70-bb19-814d5c3758f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1F1EB66-15DC-4A51-9617-CE226B2A8D0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EE079C6-B317-487E-932F-18C773BC353D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elements/1.1/"/>
    <ds:schemaRef ds:uri="http://www.w3.org/XML/1998/namespace"/>
    <ds:schemaRef ds:uri="http://purl.org/dc/dcmitype/"/>
    <ds:schemaRef ds:uri="http://schemas.microsoft.com/office/infopath/2007/PartnerControls"/>
    <ds:schemaRef ds:uri="93145c6e-ff74-4d70-bb19-814d5c3758f5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4612</TotalTime>
  <Words>98</Words>
  <Application>Microsoft Office PowerPoint</Application>
  <PresentationFormat>와이드스크린</PresentationFormat>
  <Paragraphs>17</Paragraphs>
  <Slides>11</Slides>
  <Notes>0</Notes>
  <HiddenSlides>0</HiddenSlides>
  <MMClips>8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Dobot 22 08 16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Dobot 22 08 16</dc:title>
  <dc:creator>황병욱</dc:creator>
  <cp:lastModifiedBy>황병욱</cp:lastModifiedBy>
  <cp:revision>2</cp:revision>
  <dcterms:created xsi:type="dcterms:W3CDTF">2022-08-12T06:47:57Z</dcterms:created>
  <dcterms:modified xsi:type="dcterms:W3CDTF">2022-08-15T19:34:54Z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0x0101007EBA6166F51A8E41A7EFD9EAA299FECF</vt:lpwstr>
  </property>
</Properties>
</file>